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71" r:id="rId5"/>
    <p:sldId id="270" r:id="rId6"/>
    <p:sldId id="261" r:id="rId7"/>
    <p:sldId id="272" r:id="rId8"/>
    <p:sldId id="274" r:id="rId9"/>
    <p:sldId id="273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86" d="100"/>
          <a:sy n="86" d="100"/>
        </p:scale>
        <p:origin x="-233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8DBABE-CB00-41EB-8ED3-71B3609EF3A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1322CF-F3C2-4110-B3C7-0A70191E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проект </a:t>
            </a:r>
            <a:r>
              <a:rPr lang="ru-RU" sz="3600" dirty="0" smtClean="0">
                <a:solidFill>
                  <a:schemeClr val="tx1"/>
                </a:solidFill>
              </a:rPr>
              <a:t>2012-2013 </a:t>
            </a:r>
            <a:r>
              <a:rPr lang="ru-RU" sz="3600" dirty="0" err="1" smtClean="0">
                <a:solidFill>
                  <a:schemeClr val="tx1"/>
                </a:solidFill>
              </a:rPr>
              <a:t>уч.год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«Мой выбор – здоровое будущее!»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678488" cy="137160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муниципальное бюджетное образовательное учреждение дополнительного образования детей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«Центр детского творчества № 2»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1212\Рабочий стол\ФОТО\фото 2010-2011_BEST\антидопинг 2011\DSC02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43524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212\Рабочий стол\ФОТО\фото 2010-2011_BEST\антидопинг 2011\Изображение 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80"/>
            <a:ext cx="5607219" cy="373814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4348" y="4572008"/>
            <a:ext cx="7143800" cy="189436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</a:t>
            </a: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«Мой выбор – здоровое будущее!»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Проблема</a:t>
            </a:r>
            <a:r>
              <a:rPr lang="ru-RU" sz="3600" dirty="0" smtClean="0"/>
              <a:t>: алкоголизм, табакокурение и наркомания среди подростков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b="1" dirty="0" smtClean="0"/>
              <a:t>Актуальность проекта</a:t>
            </a:r>
            <a:r>
              <a:rPr lang="ru-RU" sz="3600" dirty="0" smtClean="0"/>
              <a:t>: необходимость проводить профилактические мероприятия среди детей 12-18 лет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7992888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Проект направлен на то, чтобы показать молодежи приемлемые культурные формы организации досуга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7981505" cy="226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58204" cy="6116786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Этапы проекта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Этап 1. 2008-2009 учебный год:</a:t>
            </a:r>
          </a:p>
          <a:p>
            <a:r>
              <a:rPr lang="ru-RU" dirty="0" smtClean="0"/>
              <a:t>создание и апробация проекта на площадке ЦДТ № 2 для старшеклассников Свердловского района</a:t>
            </a:r>
          </a:p>
          <a:p>
            <a:pPr>
              <a:buNone/>
            </a:pPr>
            <a:r>
              <a:rPr lang="ru-RU" b="1" dirty="0" smtClean="0"/>
              <a:t>Этап 2. 2009-2010 учебный год:</a:t>
            </a:r>
          </a:p>
          <a:p>
            <a:r>
              <a:rPr lang="ru-RU" dirty="0" smtClean="0"/>
              <a:t>серия выездных профилактических акций в школы Свердловского района; </a:t>
            </a:r>
          </a:p>
          <a:p>
            <a:pPr>
              <a:buNone/>
            </a:pPr>
            <a:r>
              <a:rPr lang="ru-RU" b="1" dirty="0" smtClean="0"/>
              <a:t>Этап 3. 2010-2011 учебный год:</a:t>
            </a:r>
          </a:p>
          <a:p>
            <a:r>
              <a:rPr lang="ru-RU" dirty="0" smtClean="0"/>
              <a:t>профилактическая работа с семьей</a:t>
            </a:r>
          </a:p>
          <a:p>
            <a:pPr>
              <a:buNone/>
            </a:pPr>
            <a:r>
              <a:rPr lang="ru-RU" b="1" dirty="0" smtClean="0"/>
              <a:t>Этап 4. 2011-2012 учебный год:</a:t>
            </a:r>
          </a:p>
          <a:p>
            <a:r>
              <a:rPr lang="ru-RU" dirty="0" smtClean="0"/>
              <a:t>отработка различных технологий и форм проведения профилактической работы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857232"/>
            <a:ext cx="7467600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Направление 1. Прямое обсуждение проблемы: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Неделя ужасов</a:t>
            </a:r>
          </a:p>
          <a:p>
            <a:r>
              <a:rPr lang="ru-RU" dirty="0" smtClean="0"/>
              <a:t>Комната страха</a:t>
            </a:r>
          </a:p>
          <a:p>
            <a:r>
              <a:rPr lang="ru-RU" dirty="0" smtClean="0"/>
              <a:t>Социальные акции «</a:t>
            </a:r>
            <a:r>
              <a:rPr lang="ru-RU" dirty="0" err="1" smtClean="0"/>
              <a:t>Антидопинг</a:t>
            </a:r>
            <a:r>
              <a:rPr lang="ru-RU" smtClean="0"/>
              <a:t>», «</a:t>
            </a:r>
            <a:r>
              <a:rPr lang="en-US" smtClean="0"/>
              <a:t>No </a:t>
            </a:r>
            <a:r>
              <a:rPr lang="en-US" dirty="0" smtClean="0"/>
              <a:t>smoking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Круглый стол с участием детей, родителей и педагогов</a:t>
            </a:r>
          </a:p>
          <a:p>
            <a:r>
              <a:rPr lang="ru-RU" dirty="0" smtClean="0"/>
              <a:t>Обсуждение социальной рекламы и проба ее создания</a:t>
            </a:r>
          </a:p>
          <a:p>
            <a:r>
              <a:rPr lang="ru-RU" dirty="0" smtClean="0"/>
              <a:t>Создание комиксов</a:t>
            </a:r>
          </a:p>
          <a:p>
            <a:r>
              <a:rPr lang="ru-RU" dirty="0" err="1" smtClean="0"/>
              <a:t>Квесты</a:t>
            </a:r>
            <a:r>
              <a:rPr lang="ru-RU" dirty="0" smtClean="0"/>
              <a:t>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3686172" cy="6141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Направление 2. Опосредованное воздействие: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Проект «Спорт </a:t>
            </a:r>
            <a:r>
              <a:rPr lang="ru-RU" dirty="0" err="1" smtClean="0"/>
              <a:t>Микс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Выездное шоу «Праздник красоты и силы»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2994" y="620688"/>
            <a:ext cx="4485551" cy="530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/>
              <a:t>Результаты проекта (количественные):</a:t>
            </a:r>
          </a:p>
          <a:p>
            <a:r>
              <a:rPr lang="ru-RU" dirty="0" smtClean="0"/>
              <a:t>За 4 года в акциях и событиях приняло участие: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Детей – около 4000 тыс. человек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Взрослых – около 800 человек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Школ – 16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Проведено выездных акций – 16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Акций и мероприятий на площадке ЦДТ № 2 – 8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Полученные продукты: соц. реклама (видеоролики, плакаты, футболки, </a:t>
            </a:r>
            <a:r>
              <a:rPr lang="ru-RU" dirty="0" err="1" smtClean="0"/>
              <a:t>банданы</a:t>
            </a:r>
            <a:r>
              <a:rPr lang="ru-RU" dirty="0" smtClean="0"/>
              <a:t> и др.), комиксы.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Результаты проекта (качественные):</a:t>
            </a:r>
          </a:p>
          <a:p>
            <a:r>
              <a:rPr lang="ru-RU" dirty="0" smtClean="0"/>
              <a:t>после проведения акций стабильно в ЦДТ № 2 приходит заниматься в творческие объединения около 5% детей от общего числа участников акций;</a:t>
            </a:r>
          </a:p>
          <a:p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после участия в акциях отношение детей к употребления вредных веществ меняется;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у некоторых детей возникает желание включить в свою жизнь новые позитивные формы проведения досуга</a:t>
            </a:r>
          </a:p>
          <a:p>
            <a:pPr>
              <a:buNone/>
            </a:pPr>
            <a:r>
              <a:rPr lang="ru-RU" sz="2000" i="1" dirty="0" smtClean="0"/>
              <a:t>(по отзывам классных руководителей)</a:t>
            </a:r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Эффекты: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dirty="0" smtClean="0"/>
              <a:t>Заявки педагогов на проведение профилактических акций</a:t>
            </a:r>
          </a:p>
          <a:p>
            <a:endParaRPr lang="ru-RU" sz="1800" dirty="0" smtClean="0"/>
          </a:p>
          <a:p>
            <a:r>
              <a:rPr lang="ru-RU" dirty="0" smtClean="0"/>
              <a:t>Расширение партнерских отношений с организациями г. Красноярска, занимающимися вопросами профилактики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535</TotalTime>
  <Words>320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проект 2012-2013 уч.год «Мой выбор – здоровое будущее!»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патриотическая акция «Помните…»</dc:title>
  <dc:creator>1212</dc:creator>
  <cp:lastModifiedBy>Учитель</cp:lastModifiedBy>
  <cp:revision>61</cp:revision>
  <dcterms:created xsi:type="dcterms:W3CDTF">2012-04-25T05:09:35Z</dcterms:created>
  <dcterms:modified xsi:type="dcterms:W3CDTF">2016-10-26T04:54:11Z</dcterms:modified>
</cp:coreProperties>
</file>